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v+aBv1QsnEbZjc4abKWBONhwu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regular.fntdata"/><Relationship Id="rId10" Type="http://schemas.openxmlformats.org/officeDocument/2006/relationships/slide" Target="slides/slide5.xml"/><Relationship Id="rId13" Type="http://schemas.openxmlformats.org/officeDocument/2006/relationships/font" Target="fonts/Garamond-italic.fntdata"/><Relationship Id="rId12" Type="http://schemas.openxmlformats.org/officeDocument/2006/relationships/font" Target="fonts/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Vervolg vraag: Hoe kun je zien dat links de ader is?</a:t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Zie dia 4 voor het antwoord voor vmbo en HV onderbouw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Zie dia 5 voor het antwoord voor de HV bovenbouw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Antwoord op dia 3 voor vmbo en hv onderbouw</a:t>
            </a:r>
            <a:endParaRPr/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Antwoord op dia 3 voor HV bovenbouw</a:t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 rot="5400000">
            <a:off x="3830638" y="-1620836"/>
            <a:ext cx="4530725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 rot="5400000">
            <a:off x="7284244" y="1832769"/>
            <a:ext cx="585311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 rot="5400000">
            <a:off x="1696244" y="-808831"/>
            <a:ext cx="5853112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ctrTitle"/>
          </p:nvPr>
        </p:nvSpPr>
        <p:spPr>
          <a:xfrm>
            <a:off x="914400" y="685800"/>
            <a:ext cx="10363200" cy="212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1828800" y="3270250"/>
            <a:ext cx="85344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250"/>
              <a:buFont typeface="Noto Sans Symbols"/>
              <a:buNone/>
              <a:defRPr sz="3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31" name="Google Shape;31;p8"/>
          <p:cNvGrpSpPr/>
          <p:nvPr/>
        </p:nvGrpSpPr>
        <p:grpSpPr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32" name="Google Shape;32;p8"/>
            <p:cNvSpPr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1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003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003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004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004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3048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6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6"/>
          <p:cNvSpPr/>
          <p:nvPr/>
        </p:nvSpPr>
        <p:spPr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0" y="4572000"/>
            <a:ext cx="3048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Hoe heet het linker bloedvat?</a:t>
            </a:r>
            <a:endParaRPr/>
          </a:p>
        </p:txBody>
      </p:sp>
      <p:pic>
        <p:nvPicPr>
          <p:cNvPr id="98" name="Google Shape;98;p1" title="Zonder slagader_ader benam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75" y="1545064"/>
            <a:ext cx="6568644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Hoe kun je zien welk bloedvat het is?</a:t>
            </a:r>
            <a:endParaRPr/>
          </a:p>
        </p:txBody>
      </p:sp>
      <p:pic>
        <p:nvPicPr>
          <p:cNvPr descr="Afbeelding met tekst, schermopname, diagram, ontwerp&#10;&#10;Door AI gegenereerde inhoud is mogelijk onjuist." id="105" name="Google Shape;10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1492" l="0" r="0" t="0"/>
          <a:stretch/>
        </p:blipFill>
        <p:spPr>
          <a:xfrm>
            <a:off x="2711624" y="1628800"/>
            <a:ext cx="6089969" cy="478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geven de paarse en oranje pijl aan?</a:t>
            </a:r>
            <a:endParaRPr/>
          </a:p>
        </p:txBody>
      </p:sp>
      <p:pic>
        <p:nvPicPr>
          <p:cNvPr descr="Afbeelding met schermopname, tekst, diagram, gereedschap&#10;&#10;Door AI gegenereerde inhoud is mogelijk onjuist."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688" y="1659160"/>
            <a:ext cx="5217691" cy="521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geven de paarse en oranje pijl aan?</a:t>
            </a:r>
            <a:endParaRPr/>
          </a:p>
        </p:txBody>
      </p:sp>
      <p:pic>
        <p:nvPicPr>
          <p:cNvPr descr="Afbeelding met tekst, schermopname, gereedschap, ontwerp&#10;&#10;Door AI gegenereerde inhoud is mogelijk onjuist." id="119" name="Google Shape;11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3563" y="1600200"/>
            <a:ext cx="5257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geven de paarse en oranje pijl aan?</a:t>
            </a:r>
            <a:endParaRPr/>
          </a:p>
        </p:txBody>
      </p:sp>
      <p:pic>
        <p:nvPicPr>
          <p:cNvPr descr="Afbeelding met tekst, schermopname, diagram, ontwerp&#10;&#10;Door AI gegenereerde inhoud is mogelijk onjuist." id="126" name="Google Shape;12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3993" y="1772816"/>
            <a:ext cx="4807370" cy="4807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a1">
  <a:themeElements>
    <a:clrScheme name="Niveau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2018-08-16T11:12:12Z</dcterms:created>
  <dc:creator>Sofie Faes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0x010100978DFA3C544AF3429179B7E9AA4F2739</vt:lpwstr>
  </property>
</Properties>
</file>